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2" r:id="rId3"/>
    <p:sldId id="272" r:id="rId4"/>
    <p:sldId id="261" r:id="rId5"/>
    <p:sldId id="273" r:id="rId6"/>
    <p:sldId id="263" r:id="rId7"/>
    <p:sldId id="265" r:id="rId8"/>
    <p:sldId id="274" r:id="rId9"/>
    <p:sldId id="267" r:id="rId10"/>
    <p:sldId id="266" r:id="rId11"/>
    <p:sldId id="275" r:id="rId12"/>
    <p:sldId id="268" r:id="rId13"/>
    <p:sldId id="269" r:id="rId14"/>
    <p:sldId id="270" r:id="rId15"/>
    <p:sldId id="271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72" d="100"/>
          <a:sy n="72" d="100"/>
        </p:scale>
        <p:origin x="-110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Заголовок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Овал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Дата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B8CF60-9576-4930-A04F-DD2B3012FCFD}" type="datetimeFigureOut">
              <a:rPr lang="ru-RU" smtClean="0"/>
              <a:pPr/>
              <a:t>29.09.2021</a:t>
            </a:fld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838D0E0-93F1-413D-9FAE-61E4CA23999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B8CF60-9576-4930-A04F-DD2B3012FCFD}" type="datetimeFigureOut">
              <a:rPr lang="ru-RU" smtClean="0"/>
              <a:pPr/>
              <a:t>29.09.2021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38D0E0-93F1-413D-9FAE-61E4CA23999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B8CF60-9576-4930-A04F-DD2B3012FCFD}" type="datetimeFigureOut">
              <a:rPr lang="ru-RU" smtClean="0"/>
              <a:pPr/>
              <a:t>29.09.2021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38D0E0-93F1-413D-9FAE-61E4CA23999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одержимое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CFB8CF60-9576-4930-A04F-DD2B3012FCFD}" type="datetimeFigureOut">
              <a:rPr lang="ru-RU" smtClean="0"/>
              <a:pPr/>
              <a:t>29.09.2021</a:t>
            </a:fld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3838D0E0-93F1-413D-9FAE-61E4CA23999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6" name="Нижний колонтитул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B8CF60-9576-4930-A04F-DD2B3012FCFD}" type="datetimeFigureOut">
              <a:rPr lang="ru-RU" smtClean="0"/>
              <a:pPr/>
              <a:t>29.09.2021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38D0E0-93F1-413D-9FAE-61E4CA23999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B8CF60-9576-4930-A04F-DD2B3012FCFD}" type="datetimeFigureOut">
              <a:rPr lang="ru-RU" smtClean="0"/>
              <a:pPr/>
              <a:t>29.09.2021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38D0E0-93F1-413D-9FAE-61E4CA23999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38D0E0-93F1-413D-9FAE-61E4CA23999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B8CF60-9576-4930-A04F-DD2B3012FCFD}" type="datetimeFigureOut">
              <a:rPr lang="ru-RU" smtClean="0"/>
              <a:pPr/>
              <a:t>29.09.2021</a:t>
            </a:fld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2" name="Содержимое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4" name="Содержимое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B8CF60-9576-4930-A04F-DD2B3012FCFD}" type="datetimeFigureOut">
              <a:rPr lang="ru-RU" smtClean="0"/>
              <a:pPr/>
              <a:t>29.09.2021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38D0E0-93F1-413D-9FAE-61E4CA23999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B8CF60-9576-4930-A04F-DD2B3012FCFD}" type="datetimeFigureOut">
              <a:rPr lang="ru-RU" smtClean="0"/>
              <a:pPr/>
              <a:t>29.09.2021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38D0E0-93F1-413D-9FAE-61E4CA23999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Содержимое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1" name="Заголовок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CFB8CF60-9576-4930-A04F-DD2B3012FCFD}" type="datetimeFigureOut">
              <a:rPr lang="ru-RU" smtClean="0"/>
              <a:pPr/>
              <a:t>29.09.2021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3838D0E0-93F1-413D-9FAE-61E4CA23999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B8CF60-9576-4930-A04F-DD2B3012FCFD}" type="datetimeFigureOut">
              <a:rPr lang="ru-RU" smtClean="0"/>
              <a:pPr/>
              <a:t>29.09.2021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838D0E0-93F1-413D-9FAE-61E4CA23999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CFB8CF60-9576-4930-A04F-DD2B3012FCFD}" type="datetimeFigureOut">
              <a:rPr lang="ru-RU" smtClean="0"/>
              <a:pPr/>
              <a:t>29.09.2021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3838D0E0-93F1-413D-9FAE-61E4CA23999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214810" y="3929066"/>
            <a:ext cx="4357718" cy="2571768"/>
          </a:xfrm>
        </p:spPr>
        <p:txBody>
          <a:bodyPr/>
          <a:lstStyle/>
          <a:p>
            <a:r>
              <a:rPr lang="ru-RU" dirty="0" smtClean="0"/>
              <a:t>Виртуальная выставка «Времена  года в стихах и живописи»              </a:t>
            </a:r>
          </a:p>
          <a:p>
            <a:endParaRPr lang="ru-RU" dirty="0" smtClean="0"/>
          </a:p>
          <a:p>
            <a:r>
              <a:rPr lang="ru-RU" dirty="0" smtClean="0"/>
              <a:t>Школьная библиотека  МБОУ Ясногорская СОШ</a:t>
            </a:r>
          </a:p>
          <a:p>
            <a:r>
              <a:rPr lang="ru-RU" dirty="0" smtClean="0"/>
              <a:t>2021 г.</a:t>
            </a: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00034" y="500043"/>
            <a:ext cx="7958166" cy="2928957"/>
          </a:xfrm>
        </p:spPr>
        <p:txBody>
          <a:bodyPr>
            <a:normAutofit fontScale="90000"/>
          </a:bodyPr>
          <a:lstStyle/>
          <a:p>
            <a:r>
              <a:rPr lang="ru-RU" sz="9800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ОСЕНЬ…</a:t>
            </a:r>
            <a:r>
              <a:rPr lang="ru-RU" sz="9800" i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9800" i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9800" i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СЕНТЯБРЬ</a:t>
            </a:r>
            <a:r>
              <a:rPr lang="ru-RU" sz="9800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…</a:t>
            </a:r>
            <a:endParaRPr lang="ru-RU" sz="4800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57158" y="428604"/>
            <a:ext cx="4643470" cy="64633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ru-RU" b="1" dirty="0" smtClean="0"/>
              <a:t>Аполлон Майков</a:t>
            </a:r>
            <a:endParaRPr lang="ru-RU" dirty="0" smtClean="0"/>
          </a:p>
          <a:p>
            <a:pPr fontAlgn="base"/>
            <a:r>
              <a:rPr lang="ru-RU" b="1" dirty="0" smtClean="0"/>
              <a:t>ОСЕНЬ </a:t>
            </a:r>
            <a:endParaRPr lang="ru-RU" dirty="0" smtClean="0"/>
          </a:p>
          <a:p>
            <a:pPr fontAlgn="base"/>
            <a:r>
              <a:rPr lang="ru-RU" dirty="0" smtClean="0"/>
              <a:t>Кроет уж лист золотой</a:t>
            </a:r>
            <a:br>
              <a:rPr lang="ru-RU" dirty="0" smtClean="0"/>
            </a:br>
            <a:r>
              <a:rPr lang="ru-RU" dirty="0" smtClean="0"/>
              <a:t>Влажную землю в лесу…</a:t>
            </a:r>
            <a:br>
              <a:rPr lang="ru-RU" dirty="0" smtClean="0"/>
            </a:br>
            <a:r>
              <a:rPr lang="ru-RU" dirty="0" smtClean="0"/>
              <a:t>Смело топчу я ногой</a:t>
            </a:r>
            <a:br>
              <a:rPr lang="ru-RU" dirty="0" smtClean="0"/>
            </a:br>
            <a:r>
              <a:rPr lang="ru-RU" dirty="0" smtClean="0"/>
              <a:t>Вешнюю леса красу.</a:t>
            </a:r>
          </a:p>
          <a:p>
            <a:pPr fontAlgn="base"/>
            <a:r>
              <a:rPr lang="ru-RU" dirty="0" smtClean="0"/>
              <a:t>С холоду щеки горят;</a:t>
            </a:r>
            <a:br>
              <a:rPr lang="ru-RU" dirty="0" smtClean="0"/>
            </a:br>
            <a:r>
              <a:rPr lang="ru-RU" dirty="0" smtClean="0"/>
              <a:t>Любо в лесу мне бежать,</a:t>
            </a:r>
            <a:br>
              <a:rPr lang="ru-RU" dirty="0" smtClean="0"/>
            </a:br>
            <a:r>
              <a:rPr lang="ru-RU" dirty="0" smtClean="0"/>
              <a:t>Слышать, как сучья трещат,</a:t>
            </a:r>
            <a:br>
              <a:rPr lang="ru-RU" dirty="0" smtClean="0"/>
            </a:br>
            <a:r>
              <a:rPr lang="ru-RU" dirty="0" smtClean="0"/>
              <a:t>Листья ногой загребать!</a:t>
            </a:r>
          </a:p>
          <a:p>
            <a:pPr fontAlgn="base"/>
            <a:r>
              <a:rPr lang="ru-RU" dirty="0" smtClean="0"/>
              <a:t>Нет мне здесь прежних утех!</a:t>
            </a:r>
            <a:br>
              <a:rPr lang="ru-RU" dirty="0" smtClean="0"/>
            </a:br>
            <a:r>
              <a:rPr lang="ru-RU" dirty="0" smtClean="0"/>
              <a:t>Лес с себя тайну совлек:</a:t>
            </a:r>
            <a:br>
              <a:rPr lang="ru-RU" dirty="0" smtClean="0"/>
            </a:br>
            <a:r>
              <a:rPr lang="ru-RU" dirty="0" smtClean="0"/>
              <a:t>Сорван последний орех,</a:t>
            </a:r>
            <a:br>
              <a:rPr lang="ru-RU" dirty="0" smtClean="0"/>
            </a:br>
            <a:r>
              <a:rPr lang="ru-RU" dirty="0" err="1" smtClean="0"/>
              <a:t>Свянул</a:t>
            </a:r>
            <a:r>
              <a:rPr lang="ru-RU" dirty="0" smtClean="0"/>
              <a:t> последний цветок;</a:t>
            </a:r>
          </a:p>
          <a:p>
            <a:pPr fontAlgn="base"/>
            <a:r>
              <a:rPr lang="ru-RU" dirty="0" smtClean="0"/>
              <a:t>Мох не приподнят, не взрыт</a:t>
            </a:r>
            <a:br>
              <a:rPr lang="ru-RU" dirty="0" smtClean="0"/>
            </a:br>
            <a:r>
              <a:rPr lang="ru-RU" dirty="0" smtClean="0"/>
              <a:t>Грудой кудрявых груздей;</a:t>
            </a:r>
            <a:br>
              <a:rPr lang="ru-RU" dirty="0" smtClean="0"/>
            </a:br>
            <a:r>
              <a:rPr lang="ru-RU" dirty="0" smtClean="0"/>
              <a:t>Около пня не висит</a:t>
            </a:r>
            <a:br>
              <a:rPr lang="ru-RU" dirty="0" smtClean="0"/>
            </a:br>
            <a:r>
              <a:rPr lang="ru-RU" dirty="0" smtClean="0"/>
              <a:t>Пурпур брусничных кистей;</a:t>
            </a:r>
          </a:p>
          <a:p>
            <a:pPr fontAlgn="base"/>
            <a:r>
              <a:rPr lang="ru-RU" dirty="0" smtClean="0"/>
              <a:t>Долго на листьях, лежит</a:t>
            </a:r>
            <a:br>
              <a:rPr lang="ru-RU" dirty="0" smtClean="0"/>
            </a:br>
            <a:r>
              <a:rPr lang="ru-RU" dirty="0" smtClean="0"/>
              <a:t>Ночи мороз, и сквозь лес</a:t>
            </a:r>
            <a:br>
              <a:rPr lang="ru-RU" dirty="0" smtClean="0"/>
            </a:br>
            <a:r>
              <a:rPr lang="ru-RU" dirty="0" smtClean="0"/>
              <a:t>Холодно как-то глядит</a:t>
            </a:r>
            <a:br>
              <a:rPr lang="ru-RU" dirty="0" smtClean="0"/>
            </a:br>
            <a:r>
              <a:rPr lang="ru-RU" dirty="0" smtClean="0"/>
              <a:t>Ясность прозрачных небес…</a:t>
            </a:r>
          </a:p>
          <a:p>
            <a:pPr fontAlgn="base"/>
            <a:endParaRPr lang="ru-RU" dirty="0"/>
          </a:p>
        </p:txBody>
      </p:sp>
      <p:pic>
        <p:nvPicPr>
          <p:cNvPr id="13314" name="Picture 2" descr="C:\Users\Библиотека\Desktop\майков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00562" y="428604"/>
            <a:ext cx="4286280" cy="607223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Библиотека\Desktop\левитан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285728"/>
            <a:ext cx="8770005" cy="656657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28596" y="285728"/>
            <a:ext cx="4857784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ru-RU" sz="2000" b="1" dirty="0" smtClean="0"/>
              <a:t>Николай Некрасов</a:t>
            </a:r>
            <a:endParaRPr lang="ru-RU" sz="2000" dirty="0" smtClean="0"/>
          </a:p>
          <a:p>
            <a:pPr fontAlgn="base"/>
            <a:r>
              <a:rPr lang="ru-RU" sz="2000" b="1" dirty="0" smtClean="0"/>
              <a:t>НЕСЖАТАЯ ПОЛОСА </a:t>
            </a:r>
            <a:endParaRPr lang="ru-RU" sz="2000" dirty="0" smtClean="0"/>
          </a:p>
          <a:p>
            <a:pPr fontAlgn="base"/>
            <a:r>
              <a:rPr lang="ru-RU" sz="2000" dirty="0" smtClean="0"/>
              <a:t>Поздняя осень. Грачи улетели,</a:t>
            </a:r>
            <a:br>
              <a:rPr lang="ru-RU" sz="2000" dirty="0" smtClean="0"/>
            </a:br>
            <a:r>
              <a:rPr lang="ru-RU" sz="2000" dirty="0" smtClean="0"/>
              <a:t>Лес обнажился, поля опустели,</a:t>
            </a:r>
          </a:p>
          <a:p>
            <a:pPr fontAlgn="base"/>
            <a:r>
              <a:rPr lang="ru-RU" sz="2000" dirty="0" smtClean="0"/>
              <a:t>Только не сжата полоска одна…</a:t>
            </a:r>
            <a:br>
              <a:rPr lang="ru-RU" sz="2000" dirty="0" smtClean="0"/>
            </a:br>
            <a:r>
              <a:rPr lang="ru-RU" sz="2000" dirty="0" smtClean="0"/>
              <a:t>Грустную думу наводит она.</a:t>
            </a:r>
          </a:p>
          <a:p>
            <a:pPr fontAlgn="base"/>
            <a:r>
              <a:rPr lang="ru-RU" sz="2000" dirty="0" smtClean="0"/>
              <a:t>Кажется, шепчут колосья друг другу:</a:t>
            </a:r>
            <a:br>
              <a:rPr lang="ru-RU" sz="2000" dirty="0" smtClean="0"/>
            </a:br>
            <a:r>
              <a:rPr lang="ru-RU" sz="2000" dirty="0" smtClean="0"/>
              <a:t>«Скучно нам слушать осеннюю вьюгу,</a:t>
            </a:r>
          </a:p>
          <a:p>
            <a:pPr fontAlgn="base"/>
            <a:r>
              <a:rPr lang="ru-RU" sz="2000" dirty="0" smtClean="0"/>
              <a:t>Скучно склоняться до самой земли,</a:t>
            </a:r>
            <a:br>
              <a:rPr lang="ru-RU" sz="2000" dirty="0" smtClean="0"/>
            </a:br>
            <a:r>
              <a:rPr lang="ru-RU" sz="2000" dirty="0" smtClean="0"/>
              <a:t>Тучные зерна купая в пыли!</a:t>
            </a:r>
          </a:p>
          <a:p>
            <a:pPr fontAlgn="base"/>
            <a:r>
              <a:rPr lang="ru-RU" sz="2000" dirty="0" smtClean="0"/>
              <a:t>Нас, что ни ночь, разоряют станицы1</a:t>
            </a:r>
            <a:br>
              <a:rPr lang="ru-RU" sz="2000" dirty="0" smtClean="0"/>
            </a:br>
            <a:r>
              <a:rPr lang="ru-RU" sz="2000" dirty="0" smtClean="0"/>
              <a:t>Всякой пролетной прожорливой птицы,</a:t>
            </a:r>
          </a:p>
          <a:p>
            <a:pPr fontAlgn="base"/>
            <a:r>
              <a:rPr lang="ru-RU" sz="2000" dirty="0" smtClean="0"/>
              <a:t>Заяц нас топчет, и буря нас бьет…</a:t>
            </a:r>
            <a:br>
              <a:rPr lang="ru-RU" sz="2000" dirty="0" smtClean="0"/>
            </a:br>
            <a:r>
              <a:rPr lang="ru-RU" sz="2000" dirty="0" smtClean="0"/>
              <a:t>Где же наш пахарь? чего еще ждет?</a:t>
            </a:r>
            <a:endParaRPr lang="ru-RU" sz="2000" dirty="0"/>
          </a:p>
        </p:txBody>
      </p:sp>
      <p:pic>
        <p:nvPicPr>
          <p:cNvPr id="14338" name="Picture 2" descr="C:\Users\Библиотека\Desktop\некрасов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286380" y="785794"/>
            <a:ext cx="3357586" cy="528641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28596" y="500042"/>
            <a:ext cx="4214842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ru-RU" sz="2400" b="1" dirty="0" smtClean="0"/>
              <a:t>Афанасий Фет</a:t>
            </a:r>
            <a:endParaRPr lang="ru-RU" sz="2400" dirty="0" smtClean="0"/>
          </a:p>
          <a:p>
            <a:pPr fontAlgn="base"/>
            <a:r>
              <a:rPr lang="ru-RU" sz="2400" b="1" dirty="0" smtClean="0"/>
              <a:t>ОСЕНЬЮ </a:t>
            </a:r>
            <a:endParaRPr lang="ru-RU" sz="2400" dirty="0" smtClean="0"/>
          </a:p>
          <a:p>
            <a:pPr fontAlgn="base"/>
            <a:r>
              <a:rPr lang="ru-RU" sz="2400" dirty="0" smtClean="0"/>
              <a:t>Когда сквозная паутина</a:t>
            </a:r>
            <a:br>
              <a:rPr lang="ru-RU" sz="2400" dirty="0" smtClean="0"/>
            </a:br>
            <a:r>
              <a:rPr lang="ru-RU" sz="2400" dirty="0" smtClean="0"/>
              <a:t>Разносит нити ясных дней</a:t>
            </a:r>
            <a:br>
              <a:rPr lang="ru-RU" sz="2400" dirty="0" smtClean="0"/>
            </a:br>
            <a:r>
              <a:rPr lang="ru-RU" sz="2400" dirty="0" smtClean="0"/>
              <a:t>И под окном у селянина</a:t>
            </a:r>
            <a:br>
              <a:rPr lang="ru-RU" sz="2400" dirty="0" smtClean="0"/>
            </a:br>
            <a:r>
              <a:rPr lang="ru-RU" sz="2400" dirty="0" smtClean="0"/>
              <a:t>Далекий благовест слышней,</a:t>
            </a:r>
          </a:p>
          <a:p>
            <a:pPr fontAlgn="base"/>
            <a:r>
              <a:rPr lang="ru-RU" sz="2400" dirty="0" smtClean="0"/>
              <a:t>Мы не грустим, пугаясь снова</a:t>
            </a:r>
            <a:br>
              <a:rPr lang="ru-RU" sz="2400" dirty="0" smtClean="0"/>
            </a:br>
            <a:r>
              <a:rPr lang="ru-RU" sz="2400" dirty="0" smtClean="0"/>
              <a:t>Дыханья близкого зимы,</a:t>
            </a:r>
            <a:br>
              <a:rPr lang="ru-RU" sz="2400" dirty="0" smtClean="0"/>
            </a:br>
            <a:r>
              <a:rPr lang="ru-RU" sz="2400" dirty="0" smtClean="0"/>
              <a:t>А голос лета прожитого</a:t>
            </a:r>
            <a:br>
              <a:rPr lang="ru-RU" sz="2400" dirty="0" smtClean="0"/>
            </a:br>
            <a:r>
              <a:rPr lang="ru-RU" sz="2400" dirty="0" smtClean="0"/>
              <a:t>Яснее понимаем мы.</a:t>
            </a:r>
            <a:endParaRPr lang="ru-RU" sz="2400" dirty="0"/>
          </a:p>
        </p:txBody>
      </p:sp>
      <p:pic>
        <p:nvPicPr>
          <p:cNvPr id="15362" name="Picture 2" descr="C:\Users\Библиотека\Desktop\фет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57818" y="357166"/>
            <a:ext cx="3429024" cy="592935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Библиотека\Desktop\шишк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2000" y="571500"/>
            <a:ext cx="7620000" cy="5715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Библиотека\Desktop\петров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28596" y="571480"/>
            <a:ext cx="4929222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/>
              <a:t>Уж небо осенью дышало,</a:t>
            </a:r>
            <a:br>
              <a:rPr lang="ru-RU" sz="2800" dirty="0" smtClean="0"/>
            </a:br>
            <a:r>
              <a:rPr lang="ru-RU" sz="2800" dirty="0" smtClean="0"/>
              <a:t>Уж реже солнышко блистало,</a:t>
            </a:r>
            <a:br>
              <a:rPr lang="ru-RU" sz="2800" dirty="0" smtClean="0"/>
            </a:br>
            <a:r>
              <a:rPr lang="ru-RU" sz="2800" dirty="0" smtClean="0"/>
              <a:t>Короче становился день,</a:t>
            </a:r>
            <a:br>
              <a:rPr lang="ru-RU" sz="2800" dirty="0" smtClean="0"/>
            </a:br>
            <a:r>
              <a:rPr lang="ru-RU" sz="2800" dirty="0" smtClean="0"/>
              <a:t>Лесов таинственная сень</a:t>
            </a:r>
            <a:br>
              <a:rPr lang="ru-RU" sz="2800" dirty="0" smtClean="0"/>
            </a:br>
            <a:r>
              <a:rPr lang="ru-RU" sz="2800" dirty="0" smtClean="0"/>
              <a:t>С печальным шумом обнажалась.</a:t>
            </a:r>
            <a:br>
              <a:rPr lang="ru-RU" sz="2800" dirty="0" smtClean="0"/>
            </a:br>
            <a:r>
              <a:rPr lang="ru-RU" sz="2800" dirty="0" smtClean="0"/>
              <a:t>Ложился на поля туман,</a:t>
            </a:r>
            <a:br>
              <a:rPr lang="ru-RU" sz="2800" dirty="0" smtClean="0"/>
            </a:br>
            <a:r>
              <a:rPr lang="ru-RU" sz="2800" dirty="0" smtClean="0"/>
              <a:t>Гусей крикливых караван</a:t>
            </a:r>
            <a:br>
              <a:rPr lang="ru-RU" sz="2800" dirty="0" smtClean="0"/>
            </a:br>
            <a:r>
              <a:rPr lang="ru-RU" sz="2800" dirty="0" smtClean="0"/>
              <a:t>Тянулся к югу: приближалась</a:t>
            </a:r>
            <a:br>
              <a:rPr lang="ru-RU" sz="2800" dirty="0" smtClean="0"/>
            </a:br>
            <a:r>
              <a:rPr lang="ru-RU" sz="2800" dirty="0" smtClean="0"/>
              <a:t>Довольно скучная пора;</a:t>
            </a:r>
            <a:br>
              <a:rPr lang="ru-RU" sz="2800" dirty="0" smtClean="0"/>
            </a:br>
            <a:r>
              <a:rPr lang="ru-RU" sz="2800" dirty="0" smtClean="0"/>
              <a:t>Стоял ноябрь уж у двора.</a:t>
            </a:r>
            <a:endParaRPr lang="ru-RU" sz="2800" dirty="0"/>
          </a:p>
        </p:txBody>
      </p:sp>
      <p:pic>
        <p:nvPicPr>
          <p:cNvPr id="8194" name="Picture 2" descr="C:\Users\Библиотека\Desktop\пуш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58789" y="785794"/>
            <a:ext cx="4001826" cy="421484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Библиотека\Desktop\картины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214338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ru-RU" dirty="0" smtClean="0"/>
              <a:t>Унылая пора! Очей очарованье!</a:t>
            </a:r>
            <a:br>
              <a:rPr lang="ru-RU" dirty="0" smtClean="0"/>
            </a:br>
            <a:r>
              <a:rPr lang="ru-RU" dirty="0" smtClean="0"/>
              <a:t>Приятна мне твоя прощальная краса —</a:t>
            </a:r>
            <a:br>
              <a:rPr lang="ru-RU" dirty="0" smtClean="0"/>
            </a:br>
            <a:r>
              <a:rPr lang="ru-RU" dirty="0" smtClean="0"/>
              <a:t>Люблю я пышное природы увяданье,</a:t>
            </a:r>
            <a:br>
              <a:rPr lang="ru-RU" dirty="0" smtClean="0"/>
            </a:br>
            <a:r>
              <a:rPr lang="ru-RU" dirty="0" smtClean="0"/>
              <a:t>В багрец и в золото одетые леса,</a:t>
            </a:r>
            <a:br>
              <a:rPr lang="ru-RU" dirty="0" smtClean="0"/>
            </a:br>
            <a:r>
              <a:rPr lang="ru-RU" dirty="0" smtClean="0"/>
              <a:t>В их сенях ветра шум и свежее дыханье,</a:t>
            </a:r>
            <a:br>
              <a:rPr lang="ru-RU" dirty="0" smtClean="0"/>
            </a:br>
            <a:r>
              <a:rPr lang="ru-RU" dirty="0" smtClean="0"/>
              <a:t>И мглой волнистою покрыты небеса,</a:t>
            </a:r>
            <a:br>
              <a:rPr lang="ru-RU" dirty="0" smtClean="0"/>
            </a:br>
            <a:r>
              <a:rPr lang="ru-RU" dirty="0" smtClean="0"/>
              <a:t>И редкий солнца луч, и первые морозы,</a:t>
            </a:r>
            <a:br>
              <a:rPr lang="ru-RU" dirty="0" smtClean="0"/>
            </a:br>
            <a:r>
              <a:rPr lang="ru-RU" dirty="0" smtClean="0"/>
              <a:t>И отдаленные седой зимы угрозы.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781800" y="1000108"/>
            <a:ext cx="1984248" cy="4333892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328594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А.С.Пушкин</a:t>
            </a:r>
            <a:endParaRPr lang="ru-RU" dirty="0"/>
          </a:p>
        </p:txBody>
      </p:sp>
      <p:pic>
        <p:nvPicPr>
          <p:cNvPr id="1026" name="Picture 2" descr="C:\Users\Библиотека\Desktop\обл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00760" y="1571612"/>
            <a:ext cx="3429024" cy="471490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Библиотека\Desktop\левита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937" y="0"/>
            <a:ext cx="9128125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71472" y="428604"/>
            <a:ext cx="4500594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ru-RU" sz="2000" b="1" dirty="0" smtClean="0"/>
              <a:t>Иван Бунин</a:t>
            </a:r>
            <a:endParaRPr lang="ru-RU" sz="2000" dirty="0" smtClean="0"/>
          </a:p>
          <a:p>
            <a:pPr fontAlgn="base"/>
            <a:r>
              <a:rPr lang="ru-RU" sz="2000" b="1" dirty="0" smtClean="0"/>
              <a:t>ЛИСТОПАД</a:t>
            </a:r>
            <a:endParaRPr lang="ru-RU" sz="2000" dirty="0" smtClean="0"/>
          </a:p>
          <a:p>
            <a:pPr fontAlgn="base"/>
            <a:r>
              <a:rPr lang="ru-RU" sz="2000" dirty="0" smtClean="0"/>
              <a:t>Лес, точно терем расписной,</a:t>
            </a:r>
            <a:br>
              <a:rPr lang="ru-RU" sz="2000" dirty="0" smtClean="0"/>
            </a:br>
            <a:r>
              <a:rPr lang="ru-RU" sz="2000" dirty="0" smtClean="0"/>
              <a:t>Лиловый, золотой, багряный,</a:t>
            </a:r>
            <a:br>
              <a:rPr lang="ru-RU" sz="2000" dirty="0" smtClean="0"/>
            </a:br>
            <a:r>
              <a:rPr lang="ru-RU" sz="2000" dirty="0" smtClean="0"/>
              <a:t>Веселой, пестрою стеной</a:t>
            </a:r>
            <a:br>
              <a:rPr lang="ru-RU" sz="2000" dirty="0" smtClean="0"/>
            </a:br>
            <a:r>
              <a:rPr lang="ru-RU" sz="2000" dirty="0" smtClean="0"/>
              <a:t>Стоит над светлою поляной.</a:t>
            </a:r>
          </a:p>
          <a:p>
            <a:pPr fontAlgn="base"/>
            <a:r>
              <a:rPr lang="ru-RU" sz="2000" dirty="0" smtClean="0"/>
              <a:t>Березы желтою резьбой</a:t>
            </a:r>
            <a:br>
              <a:rPr lang="ru-RU" sz="2000" dirty="0" smtClean="0"/>
            </a:br>
            <a:r>
              <a:rPr lang="ru-RU" sz="2000" dirty="0" smtClean="0"/>
              <a:t>Блестят в лазури </a:t>
            </a:r>
            <a:r>
              <a:rPr lang="ru-RU" sz="2000" dirty="0" err="1" smtClean="0"/>
              <a:t>голубой</a:t>
            </a:r>
            <a:r>
              <a:rPr lang="ru-RU" sz="2000" dirty="0" smtClean="0"/>
              <a:t>,</a:t>
            </a:r>
            <a:br>
              <a:rPr lang="ru-RU" sz="2000" dirty="0" smtClean="0"/>
            </a:br>
            <a:r>
              <a:rPr lang="ru-RU" sz="2000" dirty="0" smtClean="0"/>
              <a:t>Как вышки, елочки темнеют,</a:t>
            </a:r>
            <a:br>
              <a:rPr lang="ru-RU" sz="2000" dirty="0" smtClean="0"/>
            </a:br>
            <a:r>
              <a:rPr lang="ru-RU" sz="2000" dirty="0" smtClean="0"/>
              <a:t>А между кленами синеют</a:t>
            </a:r>
            <a:br>
              <a:rPr lang="ru-RU" sz="2000" dirty="0" smtClean="0"/>
            </a:br>
            <a:r>
              <a:rPr lang="ru-RU" sz="2000" dirty="0" smtClean="0"/>
              <a:t>То там, то здесь в листве сквозной</a:t>
            </a:r>
            <a:br>
              <a:rPr lang="ru-RU" sz="2000" dirty="0" smtClean="0"/>
            </a:br>
            <a:r>
              <a:rPr lang="ru-RU" sz="2000" dirty="0" smtClean="0"/>
              <a:t>Просветы в небо, что оконца.</a:t>
            </a:r>
            <a:br>
              <a:rPr lang="ru-RU" sz="2000" dirty="0" smtClean="0"/>
            </a:br>
            <a:r>
              <a:rPr lang="ru-RU" sz="2000" dirty="0" smtClean="0"/>
              <a:t>Лес пахнет дубом и сосной,</a:t>
            </a:r>
            <a:br>
              <a:rPr lang="ru-RU" sz="2000" dirty="0" smtClean="0"/>
            </a:br>
            <a:r>
              <a:rPr lang="ru-RU" sz="2000" dirty="0" smtClean="0"/>
              <a:t>За лето высох он от солнца,</a:t>
            </a:r>
            <a:br>
              <a:rPr lang="ru-RU" sz="2000" dirty="0" smtClean="0"/>
            </a:br>
            <a:r>
              <a:rPr lang="ru-RU" sz="2000" dirty="0" smtClean="0"/>
              <a:t>И Осень тихою вдовой</a:t>
            </a:r>
            <a:br>
              <a:rPr lang="ru-RU" sz="2000" dirty="0" smtClean="0"/>
            </a:br>
            <a:r>
              <a:rPr lang="ru-RU" sz="2000" dirty="0" smtClean="0"/>
              <a:t>Вступает в пестрый терем свой…</a:t>
            </a:r>
            <a:endParaRPr lang="ru-RU" sz="2000" dirty="0"/>
          </a:p>
        </p:txBody>
      </p:sp>
      <p:pic>
        <p:nvPicPr>
          <p:cNvPr id="10242" name="Picture 2" descr="C:\Users\Библиотека\Desktop\бунин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86314" y="428604"/>
            <a:ext cx="4000528" cy="592935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42910" y="285728"/>
            <a:ext cx="4429156" cy="64633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ru-RU" b="1" dirty="0" smtClean="0"/>
              <a:t>Борис Пастернак</a:t>
            </a:r>
            <a:endParaRPr lang="ru-RU" dirty="0" smtClean="0"/>
          </a:p>
          <a:p>
            <a:pPr fontAlgn="base"/>
            <a:r>
              <a:rPr lang="ru-RU" b="1" dirty="0" smtClean="0"/>
              <a:t>ЗОЛОТАЯ ОСЕНЬ</a:t>
            </a:r>
            <a:endParaRPr lang="ru-RU" dirty="0" smtClean="0"/>
          </a:p>
          <a:p>
            <a:pPr fontAlgn="base"/>
            <a:r>
              <a:rPr lang="ru-RU" dirty="0" smtClean="0"/>
              <a:t>Осень. Сказочный чертог,</a:t>
            </a:r>
            <a:br>
              <a:rPr lang="ru-RU" dirty="0" smtClean="0"/>
            </a:br>
            <a:r>
              <a:rPr lang="ru-RU" dirty="0" smtClean="0"/>
              <a:t>Всем открытый для обзора.</a:t>
            </a:r>
            <a:br>
              <a:rPr lang="ru-RU" dirty="0" smtClean="0"/>
            </a:br>
            <a:r>
              <a:rPr lang="ru-RU" dirty="0" smtClean="0"/>
              <a:t>Просеки лесных дорог,</a:t>
            </a:r>
            <a:br>
              <a:rPr lang="ru-RU" dirty="0" smtClean="0"/>
            </a:br>
            <a:r>
              <a:rPr lang="ru-RU" dirty="0" smtClean="0"/>
              <a:t>Заглядевшихся в озера.</a:t>
            </a:r>
          </a:p>
          <a:p>
            <a:pPr fontAlgn="base"/>
            <a:r>
              <a:rPr lang="ru-RU" dirty="0" smtClean="0"/>
              <a:t>Как на выставке картин:</a:t>
            </a:r>
            <a:br>
              <a:rPr lang="ru-RU" dirty="0" smtClean="0"/>
            </a:br>
            <a:r>
              <a:rPr lang="ru-RU" dirty="0" smtClean="0"/>
              <a:t>Залы, залы, залы, залы</a:t>
            </a:r>
            <a:br>
              <a:rPr lang="ru-RU" dirty="0" smtClean="0"/>
            </a:br>
            <a:r>
              <a:rPr lang="ru-RU" dirty="0" smtClean="0"/>
              <a:t>Вязов, ясеней, осин</a:t>
            </a:r>
            <a:br>
              <a:rPr lang="ru-RU" dirty="0" smtClean="0"/>
            </a:br>
            <a:r>
              <a:rPr lang="ru-RU" dirty="0" smtClean="0"/>
              <a:t>В позолоте небывалой.</a:t>
            </a:r>
          </a:p>
          <a:p>
            <a:pPr fontAlgn="base"/>
            <a:r>
              <a:rPr lang="ru-RU" dirty="0" smtClean="0"/>
              <a:t>Липы обруч золотой —</a:t>
            </a:r>
            <a:br>
              <a:rPr lang="ru-RU" dirty="0" smtClean="0"/>
            </a:br>
            <a:r>
              <a:rPr lang="ru-RU" dirty="0" smtClean="0"/>
              <a:t>Как венец на новобрачной.</a:t>
            </a:r>
            <a:br>
              <a:rPr lang="ru-RU" dirty="0" smtClean="0"/>
            </a:br>
            <a:r>
              <a:rPr lang="ru-RU" dirty="0" smtClean="0"/>
              <a:t>Лик березы — под фатой</a:t>
            </a:r>
            <a:br>
              <a:rPr lang="ru-RU" dirty="0" smtClean="0"/>
            </a:br>
            <a:r>
              <a:rPr lang="ru-RU" dirty="0" smtClean="0"/>
              <a:t>Подвенечной и прозрачной.</a:t>
            </a:r>
          </a:p>
          <a:p>
            <a:pPr fontAlgn="base"/>
            <a:r>
              <a:rPr lang="ru-RU" dirty="0" smtClean="0"/>
              <a:t>Погребенная земля</a:t>
            </a:r>
            <a:br>
              <a:rPr lang="ru-RU" dirty="0" smtClean="0"/>
            </a:br>
            <a:r>
              <a:rPr lang="ru-RU" dirty="0" smtClean="0"/>
              <a:t>Под листвой в канавах, ямах.</a:t>
            </a:r>
            <a:br>
              <a:rPr lang="ru-RU" dirty="0" smtClean="0"/>
            </a:br>
            <a:r>
              <a:rPr lang="ru-RU" dirty="0" smtClean="0"/>
              <a:t>В желтых кленах флигеля,</a:t>
            </a:r>
            <a:br>
              <a:rPr lang="ru-RU" dirty="0" smtClean="0"/>
            </a:br>
            <a:r>
              <a:rPr lang="ru-RU" dirty="0" smtClean="0"/>
              <a:t>Словно в золоченых рамах.</a:t>
            </a:r>
          </a:p>
          <a:p>
            <a:pPr fontAlgn="base"/>
            <a:r>
              <a:rPr lang="ru-RU" dirty="0" smtClean="0"/>
              <a:t>Где деревья в сентябре</a:t>
            </a:r>
            <a:br>
              <a:rPr lang="ru-RU" dirty="0" smtClean="0"/>
            </a:br>
            <a:r>
              <a:rPr lang="ru-RU" dirty="0" smtClean="0"/>
              <a:t>На заре стоят попарно,</a:t>
            </a:r>
            <a:br>
              <a:rPr lang="ru-RU" dirty="0" smtClean="0"/>
            </a:br>
            <a:r>
              <a:rPr lang="ru-RU" dirty="0" smtClean="0"/>
              <a:t>И закат на их коре</a:t>
            </a:r>
            <a:br>
              <a:rPr lang="ru-RU" dirty="0" smtClean="0"/>
            </a:br>
            <a:r>
              <a:rPr lang="ru-RU" dirty="0" smtClean="0"/>
              <a:t>Оставляет след янтарный.</a:t>
            </a:r>
          </a:p>
          <a:p>
            <a:pPr fontAlgn="base"/>
            <a:r>
              <a:rPr lang="ru-RU" dirty="0" smtClean="0"/>
              <a:t>Где нельзя ступить в овраг,</a:t>
            </a:r>
            <a:endParaRPr lang="ru-RU" dirty="0"/>
          </a:p>
        </p:txBody>
      </p:sp>
      <p:pic>
        <p:nvPicPr>
          <p:cNvPr id="11266" name="Picture 2" descr="C:\Users\Библиотека\Desktop\пастернак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6248" y="428604"/>
            <a:ext cx="4500594" cy="607223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Библиотека\Desktop\левитан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785793"/>
            <a:ext cx="8001056" cy="587259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00034" y="357166"/>
            <a:ext cx="4143404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ru-RU" sz="2400" b="1" dirty="0" smtClean="0"/>
              <a:t>Константин Бальмонт</a:t>
            </a:r>
            <a:endParaRPr lang="ru-RU" sz="2400" dirty="0" smtClean="0"/>
          </a:p>
          <a:p>
            <a:pPr fontAlgn="base"/>
            <a:r>
              <a:rPr lang="ru-RU" sz="2400" b="1" dirty="0" smtClean="0"/>
              <a:t>ОСЕНЬ</a:t>
            </a:r>
            <a:endParaRPr lang="ru-RU" sz="2400" dirty="0" smtClean="0"/>
          </a:p>
          <a:p>
            <a:pPr fontAlgn="base"/>
            <a:r>
              <a:rPr lang="ru-RU" sz="2400" dirty="0" smtClean="0"/>
              <a:t>Поспевает брусника,</a:t>
            </a:r>
            <a:br>
              <a:rPr lang="ru-RU" sz="2400" dirty="0" smtClean="0"/>
            </a:br>
            <a:r>
              <a:rPr lang="ru-RU" sz="2400" dirty="0" smtClean="0"/>
              <a:t>Стали дни холоднее,</a:t>
            </a:r>
            <a:br>
              <a:rPr lang="ru-RU" sz="2400" dirty="0" smtClean="0"/>
            </a:br>
            <a:r>
              <a:rPr lang="ru-RU" sz="2400" dirty="0" smtClean="0"/>
              <a:t>И от птичьего крика</a:t>
            </a:r>
            <a:br>
              <a:rPr lang="ru-RU" sz="2400" dirty="0" smtClean="0"/>
            </a:br>
            <a:r>
              <a:rPr lang="ru-RU" sz="2400" dirty="0" smtClean="0"/>
              <a:t>В сердце стало грустнее.</a:t>
            </a:r>
          </a:p>
          <a:p>
            <a:pPr fontAlgn="base"/>
            <a:r>
              <a:rPr lang="ru-RU" sz="2400" dirty="0" smtClean="0"/>
              <a:t>Стаи птиц улетают</a:t>
            </a:r>
            <a:br>
              <a:rPr lang="ru-RU" sz="2400" dirty="0" smtClean="0"/>
            </a:br>
            <a:r>
              <a:rPr lang="ru-RU" sz="2400" dirty="0" smtClean="0"/>
              <a:t>Прочь, за синее море.</a:t>
            </a:r>
            <a:br>
              <a:rPr lang="ru-RU" sz="2400" dirty="0" smtClean="0"/>
            </a:br>
            <a:r>
              <a:rPr lang="ru-RU" sz="2400" dirty="0" smtClean="0"/>
              <a:t>Все деревья блистают</a:t>
            </a:r>
            <a:br>
              <a:rPr lang="ru-RU" sz="2400" dirty="0" smtClean="0"/>
            </a:br>
            <a:r>
              <a:rPr lang="ru-RU" sz="2400" dirty="0" smtClean="0"/>
              <a:t>В разноцветном уборе.</a:t>
            </a:r>
          </a:p>
          <a:p>
            <a:pPr fontAlgn="base"/>
            <a:r>
              <a:rPr lang="ru-RU" sz="2400" dirty="0" smtClean="0"/>
              <a:t>Солнце реже смеется,</a:t>
            </a:r>
            <a:br>
              <a:rPr lang="ru-RU" sz="2400" dirty="0" smtClean="0"/>
            </a:br>
            <a:r>
              <a:rPr lang="ru-RU" sz="2400" dirty="0" smtClean="0"/>
              <a:t>Нет в цветах благовонья.</a:t>
            </a:r>
            <a:br>
              <a:rPr lang="ru-RU" sz="2400" dirty="0" smtClean="0"/>
            </a:br>
            <a:r>
              <a:rPr lang="ru-RU" sz="2400" dirty="0" smtClean="0"/>
              <a:t>Скоро Осень проснется</a:t>
            </a:r>
            <a:br>
              <a:rPr lang="ru-RU" sz="2400" dirty="0" smtClean="0"/>
            </a:br>
            <a:r>
              <a:rPr lang="ru-RU" sz="2400" dirty="0" smtClean="0"/>
              <a:t>И заплачет спросонья.</a:t>
            </a:r>
            <a:endParaRPr lang="ru-RU" sz="2400" dirty="0"/>
          </a:p>
        </p:txBody>
      </p:sp>
      <p:pic>
        <p:nvPicPr>
          <p:cNvPr id="12290" name="Picture 2" descr="C:\Users\Библиотека\Desktop\баль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429124" y="714356"/>
            <a:ext cx="4429156" cy="53578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умажная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101</TotalTime>
  <Words>66</Words>
  <Application>Microsoft Office PowerPoint</Application>
  <PresentationFormat>Экран (4:3)</PresentationFormat>
  <Paragraphs>44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Бумажная</vt:lpstr>
      <vt:lpstr>ОСЕНЬ… СЕНТЯБРЬ…</vt:lpstr>
      <vt:lpstr>Слайд 2</vt:lpstr>
      <vt:lpstr>Слайд 3</vt:lpstr>
      <vt:lpstr>А.С.Пушкин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ОСЕНЬ… СЕНТЯБРЬ…</dc:title>
  <dc:creator>Библиотека</dc:creator>
  <cp:lastModifiedBy>Библиотека</cp:lastModifiedBy>
  <cp:revision>14</cp:revision>
  <dcterms:created xsi:type="dcterms:W3CDTF">2021-09-26T23:21:15Z</dcterms:created>
  <dcterms:modified xsi:type="dcterms:W3CDTF">2021-09-29T02:51:33Z</dcterms:modified>
</cp:coreProperties>
</file>